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58" r:id="rId5"/>
  </p:sldIdLst>
  <p:sldSz cx="6858000" cy="9144000" type="screen4x3"/>
  <p:notesSz cx="7053263" cy="93091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5657" autoAdjust="0"/>
  </p:normalViewPr>
  <p:slideViewPr>
    <p:cSldViewPr snapToGrid="0">
      <p:cViewPr>
        <p:scale>
          <a:sx n="60" d="100"/>
          <a:sy n="60" d="100"/>
        </p:scale>
        <p:origin x="2094" y="-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2E3DD-C194-40AC-AA9F-ADBDFB2FEA55}" type="datetimeFigureOut">
              <a:rPr lang="es-MX" smtClean="0"/>
              <a:t>18/07/2023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18B40-A07F-4741-9A6C-6BBB8643ED16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29956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2E3DD-C194-40AC-AA9F-ADBDFB2FEA55}" type="datetimeFigureOut">
              <a:rPr lang="es-MX" smtClean="0"/>
              <a:t>18/07/2023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18B40-A07F-4741-9A6C-6BBB8643ED16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26471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2E3DD-C194-40AC-AA9F-ADBDFB2FEA55}" type="datetimeFigureOut">
              <a:rPr lang="es-MX" smtClean="0"/>
              <a:t>18/07/2023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18B40-A07F-4741-9A6C-6BBB8643ED16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09245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2E3DD-C194-40AC-AA9F-ADBDFB2FEA55}" type="datetimeFigureOut">
              <a:rPr lang="es-MX" smtClean="0"/>
              <a:t>18/07/2023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18B40-A07F-4741-9A6C-6BBB8643ED16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41754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2E3DD-C194-40AC-AA9F-ADBDFB2FEA55}" type="datetimeFigureOut">
              <a:rPr lang="es-MX" smtClean="0"/>
              <a:t>18/07/2023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18B40-A07F-4741-9A6C-6BBB8643ED16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60336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2E3DD-C194-40AC-AA9F-ADBDFB2FEA55}" type="datetimeFigureOut">
              <a:rPr lang="es-MX" smtClean="0"/>
              <a:t>18/07/2023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18B40-A07F-4741-9A6C-6BBB8643ED16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50674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2E3DD-C194-40AC-AA9F-ADBDFB2FEA55}" type="datetimeFigureOut">
              <a:rPr lang="es-MX" smtClean="0"/>
              <a:t>18/07/2023</a:t>
            </a:fld>
            <a:endParaRPr lang="es-MX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18B40-A07F-4741-9A6C-6BBB8643ED16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96053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2E3DD-C194-40AC-AA9F-ADBDFB2FEA55}" type="datetimeFigureOut">
              <a:rPr lang="es-MX" smtClean="0"/>
              <a:t>18/07/2023</a:t>
            </a:fld>
            <a:endParaRPr lang="es-MX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18B40-A07F-4741-9A6C-6BBB8643ED16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75334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2E3DD-C194-40AC-AA9F-ADBDFB2FEA55}" type="datetimeFigureOut">
              <a:rPr lang="es-MX" smtClean="0"/>
              <a:t>18/07/2023</a:t>
            </a:fld>
            <a:endParaRPr lang="es-MX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18B40-A07F-4741-9A6C-6BBB8643ED16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50446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2E3DD-C194-40AC-AA9F-ADBDFB2FEA55}" type="datetimeFigureOut">
              <a:rPr lang="es-MX" smtClean="0"/>
              <a:t>18/07/2023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18B40-A07F-4741-9A6C-6BBB8643ED16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23289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2E3DD-C194-40AC-AA9F-ADBDFB2FEA55}" type="datetimeFigureOut">
              <a:rPr lang="es-MX" smtClean="0"/>
              <a:t>18/07/2023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18B40-A07F-4741-9A6C-6BBB8643ED16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64290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2E3DD-C194-40AC-AA9F-ADBDFB2FEA55}" type="datetimeFigureOut">
              <a:rPr lang="es-MX" smtClean="0"/>
              <a:t>18/07/2023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18B40-A07F-4741-9A6C-6BBB8643ED16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99534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043446"/>
              </p:ext>
            </p:extLst>
          </p:nvPr>
        </p:nvGraphicFramePr>
        <p:xfrm>
          <a:off x="256944" y="1890114"/>
          <a:ext cx="6333428" cy="548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3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33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33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33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476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FECHA</a:t>
                      </a:r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EVENTO</a:t>
                      </a:r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TIPO</a:t>
                      </a:r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COSTO</a:t>
                      </a:r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775876"/>
              </p:ext>
            </p:extLst>
          </p:nvPr>
        </p:nvGraphicFramePr>
        <p:xfrm>
          <a:off x="256944" y="2611149"/>
          <a:ext cx="6333428" cy="14524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83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33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33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33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52413">
                <a:tc>
                  <a:txBody>
                    <a:bodyPr/>
                    <a:lstStyle/>
                    <a:p>
                      <a:r>
                        <a:rPr lang="es-MX" sz="1400" baseline="0" dirty="0">
                          <a:latin typeface="+mn-lt"/>
                        </a:rPr>
                        <a:t>Viernes </a:t>
                      </a:r>
                    </a:p>
                    <a:p>
                      <a:r>
                        <a:rPr lang="es-MX" sz="1400" baseline="0" dirty="0">
                          <a:latin typeface="+mn-lt"/>
                        </a:rPr>
                        <a:t>14 abril 2023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sz="1400" dirty="0">
                        <a:latin typeface="+mn-lt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400" baseline="0" dirty="0">
                          <a:latin typeface="+mn-lt"/>
                        </a:rPr>
                        <a:t>Plantar árboles </a:t>
                      </a:r>
                    </a:p>
                    <a:p>
                      <a:r>
                        <a:rPr lang="es-MX" sz="1400" baseline="0" dirty="0">
                          <a:latin typeface="+mn-lt"/>
                        </a:rPr>
                        <a:t>Vita </a:t>
                      </a:r>
                      <a:r>
                        <a:rPr lang="es-MX" sz="1400" baseline="0" dirty="0" err="1">
                          <a:latin typeface="+mn-lt"/>
                        </a:rPr>
                        <a:t>tkdd</a:t>
                      </a:r>
                      <a:r>
                        <a:rPr lang="es-MX" sz="1400" baseline="0" dirty="0">
                          <a:latin typeface="+mn-lt"/>
                        </a:rPr>
                        <a:t> linces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400" dirty="0">
                          <a:latin typeface="+mn-lt"/>
                        </a:rPr>
                        <a:t>Gratuito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0593723"/>
              </p:ext>
            </p:extLst>
          </p:nvPr>
        </p:nvGraphicFramePr>
        <p:xfrm>
          <a:off x="0" y="1321816"/>
          <a:ext cx="6858000" cy="494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>
                          <a:solidFill>
                            <a:schemeClr val="tx1"/>
                          </a:solidFill>
                        </a:rPr>
                        <a:t>CALENDARIO</a:t>
                      </a:r>
                      <a:r>
                        <a:rPr lang="es-MX" sz="2400" baseline="0" dirty="0" smtClean="0">
                          <a:solidFill>
                            <a:schemeClr val="tx1"/>
                          </a:solidFill>
                        </a:rPr>
                        <a:t> MENSUAL ABRIL 2023</a:t>
                      </a:r>
                      <a:endParaRPr lang="es-MX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234723"/>
              </p:ext>
            </p:extLst>
          </p:nvPr>
        </p:nvGraphicFramePr>
        <p:xfrm>
          <a:off x="256945" y="4245781"/>
          <a:ext cx="6333428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97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1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12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12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33975">
                <a:tc>
                  <a:txBody>
                    <a:bodyPr/>
                    <a:lstStyle/>
                    <a:p>
                      <a:r>
                        <a:rPr lang="es-MX" sz="1400" b="0" baseline="0" dirty="0">
                          <a:solidFill>
                            <a:schemeClr val="tx1"/>
                          </a:solidFill>
                        </a:rPr>
                        <a:t>Sábado</a:t>
                      </a:r>
                    </a:p>
                    <a:p>
                      <a:r>
                        <a:rPr lang="es-MX" sz="1400" b="0" baseline="0" dirty="0">
                          <a:solidFill>
                            <a:schemeClr val="tx1"/>
                          </a:solidFill>
                        </a:rPr>
                        <a:t>15 abril </a:t>
                      </a:r>
                      <a:r>
                        <a:rPr lang="es-MX" sz="1400" b="0" baseline="0" dirty="0" smtClean="0">
                          <a:solidFill>
                            <a:schemeClr val="tx1"/>
                          </a:solidFill>
                        </a:rPr>
                        <a:t>2023</a:t>
                      </a:r>
                      <a:endParaRPr lang="es-MX" sz="1400" b="0" baseline="0" dirty="0">
                        <a:solidFill>
                          <a:schemeClr val="tx1"/>
                        </a:solidFill>
                      </a:endParaRPr>
                    </a:p>
                    <a:p>
                      <a:endParaRPr lang="es-MX" sz="14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s-MX" sz="14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s-MX" sz="14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s-MX" sz="1400" b="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400" b="0" dirty="0">
                          <a:solidFill>
                            <a:schemeClr val="tx1"/>
                          </a:solidFill>
                        </a:rPr>
                        <a:t>Concurso</a:t>
                      </a:r>
                      <a:r>
                        <a:rPr lang="es-MX" sz="1400" b="0" baseline="0" dirty="0">
                          <a:solidFill>
                            <a:schemeClr val="tx1"/>
                          </a:solidFill>
                        </a:rPr>
                        <a:t> dibuja un árbol </a:t>
                      </a:r>
                      <a:endParaRPr lang="es-MX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400" b="0" dirty="0">
                          <a:solidFill>
                            <a:schemeClr val="tx1"/>
                          </a:solidFill>
                        </a:rPr>
                        <a:t>Gratuito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9147935"/>
              </p:ext>
            </p:extLst>
          </p:nvPr>
        </p:nvGraphicFramePr>
        <p:xfrm>
          <a:off x="256945" y="5834321"/>
          <a:ext cx="6333428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4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63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24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0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82752">
                <a:tc>
                  <a:txBody>
                    <a:bodyPr/>
                    <a:lstStyle/>
                    <a:p>
                      <a:r>
                        <a:rPr lang="es-MX" sz="1400" b="0" baseline="0" dirty="0">
                          <a:solidFill>
                            <a:schemeClr val="tx1"/>
                          </a:solidFill>
                        </a:rPr>
                        <a:t>Jueves</a:t>
                      </a:r>
                    </a:p>
                    <a:p>
                      <a:r>
                        <a:rPr lang="es-MX" sz="1400" b="0" baseline="0" dirty="0">
                          <a:solidFill>
                            <a:schemeClr val="tx1"/>
                          </a:solidFill>
                        </a:rPr>
                        <a:t>22 de abril 2023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400" b="0" baseline="0" dirty="0">
                          <a:solidFill>
                            <a:schemeClr val="tx1"/>
                          </a:solidFill>
                        </a:rPr>
                        <a:t>Exposición de </a:t>
                      </a:r>
                      <a:r>
                        <a:rPr lang="es-MX" sz="1400" b="0" baseline="0" dirty="0" err="1">
                          <a:solidFill>
                            <a:schemeClr val="tx1"/>
                          </a:solidFill>
                        </a:rPr>
                        <a:t>Honer</a:t>
                      </a:r>
                      <a:r>
                        <a:rPr lang="es-MX" sz="14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MX" sz="1400" b="0" baseline="0" dirty="0" smtClean="0">
                          <a:solidFill>
                            <a:schemeClr val="tx1"/>
                          </a:solidFill>
                        </a:rPr>
                        <a:t>Delgado</a:t>
                      </a:r>
                    </a:p>
                    <a:p>
                      <a:endParaRPr lang="es-MX" sz="14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s-MX" sz="14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s-MX" sz="14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s-MX" sz="1400" b="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400" b="0" dirty="0">
                          <a:solidFill>
                            <a:schemeClr val="tx1"/>
                          </a:solidFill>
                        </a:rPr>
                        <a:t>Gratuito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3" name="Grupo 22"/>
          <p:cNvGrpSpPr/>
          <p:nvPr/>
        </p:nvGrpSpPr>
        <p:grpSpPr>
          <a:xfrm>
            <a:off x="516365" y="408787"/>
            <a:ext cx="4001844" cy="742278"/>
            <a:chOff x="581863" y="290900"/>
            <a:chExt cx="4448793" cy="870585"/>
          </a:xfrm>
        </p:grpSpPr>
        <p:pic>
          <p:nvPicPr>
            <p:cNvPr id="24" name="0 Imagen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0071" y="290900"/>
              <a:ext cx="870585" cy="870585"/>
            </a:xfrm>
            <a:prstGeom prst="rect">
              <a:avLst/>
            </a:prstGeom>
          </p:spPr>
        </p:pic>
        <p:pic>
          <p:nvPicPr>
            <p:cNvPr id="25" name="Imagen 24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863" y="420440"/>
              <a:ext cx="3545840" cy="741045"/>
            </a:xfrm>
            <a:prstGeom prst="rect">
              <a:avLst/>
            </a:prstGeom>
          </p:spPr>
        </p:pic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324" y="2698822"/>
            <a:ext cx="1089659" cy="128014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7791" y="4285152"/>
            <a:ext cx="1402080" cy="132089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648" y="5857829"/>
            <a:ext cx="1439251" cy="1357893"/>
          </a:xfrm>
          <a:prstGeom prst="rect">
            <a:avLst/>
          </a:prstGeom>
        </p:spPr>
      </p:pic>
      <p:graphicFrame>
        <p:nvGraphicFramePr>
          <p:cNvPr id="21" name="Tabla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9493872"/>
              </p:ext>
            </p:extLst>
          </p:nvPr>
        </p:nvGraphicFramePr>
        <p:xfrm>
          <a:off x="258184" y="7432400"/>
          <a:ext cx="6332188" cy="1402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83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30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30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30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40528">
                <a:tc>
                  <a:txBody>
                    <a:bodyPr/>
                    <a:lstStyle/>
                    <a:p>
                      <a:r>
                        <a:rPr lang="es-MX" sz="1400" dirty="0"/>
                        <a:t>Viernes</a:t>
                      </a:r>
                      <a:r>
                        <a:rPr lang="es-MX" sz="1400" baseline="0" dirty="0"/>
                        <a:t> </a:t>
                      </a:r>
                    </a:p>
                    <a:p>
                      <a:r>
                        <a:rPr lang="es-MX" sz="1400" baseline="0" dirty="0"/>
                        <a:t>21 abril 2023</a:t>
                      </a:r>
                      <a:endParaRPr lang="es-MX" sz="1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sz="1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Visita</a:t>
                      </a:r>
                      <a:r>
                        <a:rPr lang="es-MX" sz="1400" baseline="0" dirty="0"/>
                        <a:t> kínder </a:t>
                      </a:r>
                    </a:p>
                    <a:p>
                      <a:r>
                        <a:rPr lang="es-MX" sz="1400" baseline="0" dirty="0"/>
                        <a:t>Carmen ríos v</a:t>
                      </a:r>
                      <a:r>
                        <a:rPr lang="es-MX" sz="1400" baseline="0" dirty="0" smtClean="0"/>
                        <a:t>.</a:t>
                      </a:r>
                    </a:p>
                    <a:p>
                      <a:endParaRPr lang="es-MX" sz="1400" baseline="0" dirty="0" smtClean="0"/>
                    </a:p>
                    <a:p>
                      <a:endParaRPr lang="es-MX" sz="1400" baseline="0" dirty="0" smtClean="0"/>
                    </a:p>
                    <a:p>
                      <a:endParaRPr lang="es-MX" sz="1400" baseline="0" dirty="0" smtClean="0"/>
                    </a:p>
                    <a:p>
                      <a:endParaRPr lang="es-MX" sz="1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Gratuito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2" name="Imagen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6948" y="7495470"/>
            <a:ext cx="1551423" cy="130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98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7313267"/>
              </p:ext>
            </p:extLst>
          </p:nvPr>
        </p:nvGraphicFramePr>
        <p:xfrm>
          <a:off x="258184" y="2559090"/>
          <a:ext cx="6422316" cy="161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55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55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55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55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68913">
                <a:tc>
                  <a:txBody>
                    <a:bodyPr/>
                    <a:lstStyle/>
                    <a:p>
                      <a:r>
                        <a:rPr lang="es-MX" sz="1400" b="0" dirty="0">
                          <a:solidFill>
                            <a:schemeClr val="tx1"/>
                          </a:solidFill>
                        </a:rPr>
                        <a:t>Domingo</a:t>
                      </a:r>
                      <a:r>
                        <a:rPr lang="es-MX" sz="14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es-MX" sz="1400" b="0" baseline="0" dirty="0">
                          <a:solidFill>
                            <a:schemeClr val="tx1"/>
                          </a:solidFill>
                        </a:rPr>
                        <a:t>23 abril </a:t>
                      </a:r>
                      <a:r>
                        <a:rPr lang="es-MX" sz="1400" b="0" baseline="0" dirty="0" smtClean="0">
                          <a:solidFill>
                            <a:schemeClr val="tx1"/>
                          </a:solidFill>
                        </a:rPr>
                        <a:t>2023</a:t>
                      </a:r>
                    </a:p>
                    <a:p>
                      <a:endParaRPr lang="es-MX" sz="14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s-MX" sz="14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s-MX" sz="14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s-MX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400" b="0" dirty="0">
                          <a:solidFill>
                            <a:schemeClr val="tx1"/>
                          </a:solidFill>
                        </a:rPr>
                        <a:t>Evento</a:t>
                      </a:r>
                      <a:r>
                        <a:rPr lang="es-MX" sz="1400" b="0" baseline="0" dirty="0">
                          <a:solidFill>
                            <a:schemeClr val="tx1"/>
                          </a:solidFill>
                        </a:rPr>
                        <a:t> deportivo  </a:t>
                      </a:r>
                      <a:r>
                        <a:rPr lang="es-MX" sz="1400" b="0" baseline="0" dirty="0" smtClean="0">
                          <a:solidFill>
                            <a:schemeClr val="tx1"/>
                          </a:solidFill>
                        </a:rPr>
                        <a:t>karate</a:t>
                      </a:r>
                    </a:p>
                    <a:p>
                      <a:endParaRPr lang="es-MX" sz="14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s-MX" sz="14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s-MX" sz="14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s-MX" sz="14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s-MX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400" b="0" dirty="0">
                          <a:solidFill>
                            <a:schemeClr val="tx1"/>
                          </a:solidFill>
                        </a:rPr>
                        <a:t>Gratuito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633745"/>
              </p:ext>
            </p:extLst>
          </p:nvPr>
        </p:nvGraphicFramePr>
        <p:xfrm>
          <a:off x="258184" y="4447917"/>
          <a:ext cx="6422316" cy="161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55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55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55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55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57258">
                <a:tc>
                  <a:txBody>
                    <a:bodyPr/>
                    <a:lstStyle/>
                    <a:p>
                      <a:r>
                        <a:rPr lang="es-MX" sz="1400" b="0" dirty="0">
                          <a:solidFill>
                            <a:schemeClr val="tx1"/>
                          </a:solidFill>
                        </a:rPr>
                        <a:t>Viernes</a:t>
                      </a:r>
                      <a:r>
                        <a:rPr lang="es-MX" sz="14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es-MX" sz="1400" b="0" baseline="0" dirty="0">
                          <a:solidFill>
                            <a:schemeClr val="tx1"/>
                          </a:solidFill>
                        </a:rPr>
                        <a:t>28 abril </a:t>
                      </a:r>
                      <a:r>
                        <a:rPr lang="es-MX" sz="1400" b="0" baseline="0" dirty="0" smtClean="0">
                          <a:solidFill>
                            <a:schemeClr val="tx1"/>
                          </a:solidFill>
                        </a:rPr>
                        <a:t>2023</a:t>
                      </a:r>
                    </a:p>
                    <a:p>
                      <a:endParaRPr lang="es-MX" sz="14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s-MX" sz="14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s-MX" sz="14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s-MX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400" b="0" dirty="0">
                          <a:solidFill>
                            <a:schemeClr val="tx1"/>
                          </a:solidFill>
                        </a:rPr>
                        <a:t>Huertitos</a:t>
                      </a:r>
                      <a:r>
                        <a:rPr lang="es-MX" sz="14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MX" sz="1400" b="0" baseline="0" dirty="0" err="1" smtClean="0">
                          <a:solidFill>
                            <a:schemeClr val="tx1"/>
                          </a:solidFill>
                        </a:rPr>
                        <a:t>kids</a:t>
                      </a:r>
                      <a:endParaRPr lang="es-MX" sz="14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s-MX" sz="14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s-MX" sz="14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s-MX" sz="14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s-MX" sz="14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s-MX" sz="14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s-MX" sz="1400" b="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400" b="0" dirty="0">
                          <a:solidFill>
                            <a:schemeClr val="tx1"/>
                          </a:solidFill>
                        </a:rPr>
                        <a:t>Gratuito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3" name="Grupo 12"/>
          <p:cNvGrpSpPr/>
          <p:nvPr/>
        </p:nvGrpSpPr>
        <p:grpSpPr>
          <a:xfrm>
            <a:off x="516365" y="408787"/>
            <a:ext cx="4001844" cy="742278"/>
            <a:chOff x="581863" y="290900"/>
            <a:chExt cx="4448793" cy="870585"/>
          </a:xfrm>
        </p:grpSpPr>
        <p:pic>
          <p:nvPicPr>
            <p:cNvPr id="14" name="0 Imagen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0071" y="290900"/>
              <a:ext cx="870585" cy="870585"/>
            </a:xfrm>
            <a:prstGeom prst="rect">
              <a:avLst/>
            </a:prstGeom>
          </p:spPr>
        </p:pic>
        <p:pic>
          <p:nvPicPr>
            <p:cNvPr id="15" name="Imagen 14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863" y="420440"/>
              <a:ext cx="3545840" cy="741045"/>
            </a:xfrm>
            <a:prstGeom prst="rect">
              <a:avLst/>
            </a:prstGeom>
          </p:spPr>
        </p:pic>
      </p:grp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032" y="4531800"/>
            <a:ext cx="1551423" cy="141831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032" y="2645714"/>
            <a:ext cx="1563780" cy="1376528"/>
          </a:xfrm>
          <a:prstGeom prst="rect">
            <a:avLst/>
          </a:prstGeom>
        </p:spPr>
      </p:pic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3292609"/>
              </p:ext>
            </p:extLst>
          </p:nvPr>
        </p:nvGraphicFramePr>
        <p:xfrm>
          <a:off x="256944" y="1890114"/>
          <a:ext cx="6333428" cy="548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3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33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33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33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476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FECHA</a:t>
                      </a:r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EVENTO</a:t>
                      </a:r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TIPO</a:t>
                      </a:r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COSTO</a:t>
                      </a:r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7750873"/>
              </p:ext>
            </p:extLst>
          </p:nvPr>
        </p:nvGraphicFramePr>
        <p:xfrm>
          <a:off x="0" y="1321816"/>
          <a:ext cx="6858000" cy="494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>
                          <a:solidFill>
                            <a:schemeClr val="tx1"/>
                          </a:solidFill>
                        </a:rPr>
                        <a:t>CALENDARIO</a:t>
                      </a:r>
                      <a:r>
                        <a:rPr lang="es-MX" sz="2400" baseline="0" dirty="0" smtClean="0">
                          <a:solidFill>
                            <a:schemeClr val="tx1"/>
                          </a:solidFill>
                        </a:rPr>
                        <a:t> MENSUAL ABRIL 2023</a:t>
                      </a:r>
                      <a:endParaRPr lang="es-MX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Tabla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1163776"/>
              </p:ext>
            </p:extLst>
          </p:nvPr>
        </p:nvGraphicFramePr>
        <p:xfrm>
          <a:off x="270370" y="6341715"/>
          <a:ext cx="6410132" cy="1615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025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2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25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25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48568">
                <a:tc>
                  <a:txBody>
                    <a:bodyPr/>
                    <a:lstStyle/>
                    <a:p>
                      <a:r>
                        <a:rPr lang="es-MX" sz="1400" dirty="0"/>
                        <a:t>Sábado</a:t>
                      </a:r>
                      <a:r>
                        <a:rPr lang="es-MX" sz="1400" baseline="0" dirty="0"/>
                        <a:t> y </a:t>
                      </a:r>
                      <a:r>
                        <a:rPr lang="es-MX" sz="1400" baseline="0" dirty="0" smtClean="0"/>
                        <a:t>Domingo </a:t>
                      </a:r>
                      <a:endParaRPr lang="es-MX" sz="1400" baseline="0" dirty="0"/>
                    </a:p>
                    <a:p>
                      <a:r>
                        <a:rPr lang="es-MX" sz="1400" baseline="0" dirty="0"/>
                        <a:t>29 y 30 abril 2023</a:t>
                      </a:r>
                      <a:endParaRPr lang="es-MX" sz="1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sz="1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Campamento</a:t>
                      </a:r>
                    </a:p>
                    <a:p>
                      <a:r>
                        <a:rPr lang="es-MX" sz="1400" dirty="0"/>
                        <a:t>Scouts </a:t>
                      </a:r>
                      <a:endParaRPr lang="es-MX" sz="1400" dirty="0" smtClean="0"/>
                    </a:p>
                    <a:p>
                      <a:endParaRPr lang="es-MX" sz="1400" dirty="0" smtClean="0"/>
                    </a:p>
                    <a:p>
                      <a:endParaRPr lang="es-MX" sz="1400" dirty="0" smtClean="0"/>
                    </a:p>
                    <a:p>
                      <a:endParaRPr lang="es-MX" sz="1400" dirty="0" smtClean="0"/>
                    </a:p>
                    <a:p>
                      <a:endParaRPr lang="es-MX" sz="1400" dirty="0" smtClean="0"/>
                    </a:p>
                    <a:p>
                      <a:endParaRPr lang="es-MX" sz="1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Gratuito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" name="Imagen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74" y="6407252"/>
            <a:ext cx="1547109" cy="147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21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516365" y="408787"/>
            <a:ext cx="4001844" cy="742278"/>
            <a:chOff x="581863" y="290900"/>
            <a:chExt cx="4448793" cy="870585"/>
          </a:xfrm>
        </p:grpSpPr>
        <p:pic>
          <p:nvPicPr>
            <p:cNvPr id="3" name="0 Imagen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0071" y="290900"/>
              <a:ext cx="870585" cy="870585"/>
            </a:xfrm>
            <a:prstGeom prst="rect">
              <a:avLst/>
            </a:prstGeom>
          </p:spPr>
        </p:pic>
        <p:pic>
          <p:nvPicPr>
            <p:cNvPr id="4" name="Imagen 3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863" y="420440"/>
              <a:ext cx="3545840" cy="741045"/>
            </a:xfrm>
            <a:prstGeom prst="rect">
              <a:avLst/>
            </a:prstGeom>
          </p:spPr>
        </p:pic>
      </p:grp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7076203"/>
              </p:ext>
            </p:extLst>
          </p:nvPr>
        </p:nvGraphicFramePr>
        <p:xfrm>
          <a:off x="311972" y="4611132"/>
          <a:ext cx="6250192" cy="161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5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25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25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25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78914">
                <a:tc>
                  <a:txBody>
                    <a:bodyPr/>
                    <a:lstStyle/>
                    <a:p>
                      <a:r>
                        <a:rPr lang="es-MX" sz="1400" b="0" dirty="0" smtClean="0">
                          <a:solidFill>
                            <a:schemeClr val="tx1"/>
                          </a:solidFill>
                        </a:rPr>
                        <a:t>Martes</a:t>
                      </a:r>
                    </a:p>
                    <a:p>
                      <a:r>
                        <a:rPr lang="es-MX" sz="1400" b="0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r>
                        <a:rPr lang="es-MX" sz="1400" b="0" baseline="0" dirty="0" smtClean="0">
                          <a:solidFill>
                            <a:schemeClr val="tx1"/>
                          </a:solidFill>
                        </a:rPr>
                        <a:t> mayo 2023 </a:t>
                      </a:r>
                      <a:endParaRPr lang="es-MX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400" b="0" dirty="0" smtClean="0">
                          <a:solidFill>
                            <a:schemeClr val="tx1"/>
                          </a:solidFill>
                        </a:rPr>
                        <a:t>“El panorama del cielo”</a:t>
                      </a:r>
                    </a:p>
                    <a:p>
                      <a:r>
                        <a:rPr lang="es-MX" sz="1400" b="0" dirty="0" smtClean="0">
                          <a:solidFill>
                            <a:schemeClr val="tx1"/>
                          </a:solidFill>
                        </a:rPr>
                        <a:t>Película  </a:t>
                      </a:r>
                    </a:p>
                    <a:p>
                      <a:endParaRPr lang="es-MX" sz="1400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s-MX" sz="1400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s-MX" sz="1400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s-MX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400" b="0" dirty="0">
                          <a:solidFill>
                            <a:schemeClr val="tx1"/>
                          </a:solidFill>
                        </a:rPr>
                        <a:t>Gratuito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6390166"/>
              </p:ext>
            </p:extLst>
          </p:nvPr>
        </p:nvGraphicFramePr>
        <p:xfrm>
          <a:off x="311971" y="2617700"/>
          <a:ext cx="6250192" cy="161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5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25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25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25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32578">
                <a:tc>
                  <a:txBody>
                    <a:bodyPr/>
                    <a:lstStyle/>
                    <a:p>
                      <a:r>
                        <a:rPr lang="es-MX" sz="1400" b="0" dirty="0">
                          <a:solidFill>
                            <a:schemeClr val="tx1"/>
                          </a:solidFill>
                        </a:rPr>
                        <a:t>Viernes</a:t>
                      </a:r>
                    </a:p>
                    <a:p>
                      <a:r>
                        <a:rPr lang="es-MX" sz="1400" b="0" dirty="0">
                          <a:solidFill>
                            <a:schemeClr val="tx1"/>
                          </a:solidFill>
                        </a:rPr>
                        <a:t>12 mayo 2023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400" b="0" dirty="0">
                          <a:solidFill>
                            <a:schemeClr val="tx1"/>
                          </a:solidFill>
                        </a:rPr>
                        <a:t>“incendios forestales”</a:t>
                      </a:r>
                    </a:p>
                    <a:p>
                      <a:r>
                        <a:rPr lang="es-MX" sz="1400" b="0" dirty="0">
                          <a:solidFill>
                            <a:schemeClr val="tx1"/>
                          </a:solidFill>
                        </a:rPr>
                        <a:t>Película  </a:t>
                      </a:r>
                      <a:endParaRPr lang="es-MX" sz="1400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s-MX" sz="1400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s-MX" sz="1400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s-MX" sz="1400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s-MX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400" b="0" dirty="0">
                          <a:solidFill>
                            <a:schemeClr val="tx1"/>
                          </a:solidFill>
                        </a:rPr>
                        <a:t>Gratuito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399" y="2590804"/>
            <a:ext cx="1512874" cy="159661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9399" y="4604577"/>
            <a:ext cx="1512874" cy="1591515"/>
          </a:xfrm>
          <a:prstGeom prst="rect">
            <a:avLst/>
          </a:prstGeom>
        </p:spPr>
      </p:pic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495813"/>
              </p:ext>
            </p:extLst>
          </p:nvPr>
        </p:nvGraphicFramePr>
        <p:xfrm>
          <a:off x="0" y="1321816"/>
          <a:ext cx="6858000" cy="494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>
                          <a:solidFill>
                            <a:schemeClr val="tx1"/>
                          </a:solidFill>
                        </a:rPr>
                        <a:t>CALENDARIO</a:t>
                      </a:r>
                      <a:r>
                        <a:rPr lang="es-MX" sz="2400" baseline="0" dirty="0" smtClean="0">
                          <a:solidFill>
                            <a:schemeClr val="tx1"/>
                          </a:solidFill>
                        </a:rPr>
                        <a:t> MENSUAL MAYO 2023</a:t>
                      </a:r>
                      <a:endParaRPr lang="es-MX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860399"/>
              </p:ext>
            </p:extLst>
          </p:nvPr>
        </p:nvGraphicFramePr>
        <p:xfrm>
          <a:off x="311969" y="6588635"/>
          <a:ext cx="6250196" cy="1615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62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25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25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25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05152">
                <a:tc>
                  <a:txBody>
                    <a:bodyPr/>
                    <a:lstStyle/>
                    <a:p>
                      <a:r>
                        <a:rPr lang="es-MX" sz="1400" baseline="0" dirty="0" err="1" smtClean="0"/>
                        <a:t>Sabado</a:t>
                      </a:r>
                      <a:endParaRPr lang="es-MX" sz="1400" baseline="0" dirty="0" smtClean="0"/>
                    </a:p>
                    <a:p>
                      <a:r>
                        <a:rPr lang="es-MX" sz="1400" baseline="0" dirty="0" smtClean="0"/>
                        <a:t>27 mayo 2023</a:t>
                      </a:r>
                      <a:endParaRPr lang="es-MX" sz="1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sz="1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400" dirty="0" smtClean="0"/>
                        <a:t>Rally</a:t>
                      </a:r>
                      <a:r>
                        <a:rPr lang="es-MX" sz="1400" baseline="0" dirty="0" smtClean="0"/>
                        <a:t> de la FCA.</a:t>
                      </a:r>
                    </a:p>
                    <a:p>
                      <a:endParaRPr lang="es-MX" sz="1400" baseline="0" dirty="0" smtClean="0"/>
                    </a:p>
                    <a:p>
                      <a:endParaRPr lang="es-MX" sz="1400" baseline="0" dirty="0" smtClean="0"/>
                    </a:p>
                    <a:p>
                      <a:endParaRPr lang="es-MX" sz="1400" baseline="0" dirty="0" smtClean="0"/>
                    </a:p>
                    <a:p>
                      <a:endParaRPr lang="es-MX" sz="1400" dirty="0" smtClean="0"/>
                    </a:p>
                    <a:p>
                      <a:endParaRPr lang="es-MX" sz="1400" dirty="0" smtClean="0"/>
                    </a:p>
                    <a:p>
                      <a:endParaRPr lang="es-MX" sz="1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Gratuito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5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719" y="6673663"/>
            <a:ext cx="1494511" cy="1427602"/>
          </a:xfrm>
          <a:prstGeom prst="rect">
            <a:avLst/>
          </a:prstGeom>
        </p:spPr>
      </p:pic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738587"/>
              </p:ext>
            </p:extLst>
          </p:nvPr>
        </p:nvGraphicFramePr>
        <p:xfrm>
          <a:off x="256944" y="1890114"/>
          <a:ext cx="6333428" cy="548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3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33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33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33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476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FECHA</a:t>
                      </a:r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EVENTO</a:t>
                      </a:r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TIPO</a:t>
                      </a:r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COSTO</a:t>
                      </a:r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8607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393148"/>
              </p:ext>
            </p:extLst>
          </p:nvPr>
        </p:nvGraphicFramePr>
        <p:xfrm>
          <a:off x="311972" y="2589826"/>
          <a:ext cx="6207164" cy="14863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1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17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17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17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86394">
                <a:tc>
                  <a:txBody>
                    <a:bodyPr/>
                    <a:lstStyle/>
                    <a:p>
                      <a:r>
                        <a:rPr lang="es-MX" sz="1400" baseline="0" dirty="0"/>
                        <a:t>Sábado</a:t>
                      </a:r>
                    </a:p>
                    <a:p>
                      <a:r>
                        <a:rPr lang="es-MX" sz="1400" baseline="0" dirty="0"/>
                        <a:t>10 junio 2023</a:t>
                      </a:r>
                    </a:p>
                    <a:p>
                      <a:endParaRPr lang="es-MX" sz="1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sz="1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Medio </a:t>
                      </a:r>
                      <a:r>
                        <a:rPr lang="es-MX" sz="1400" dirty="0" smtClean="0"/>
                        <a:t>ambiente</a:t>
                      </a:r>
                    </a:p>
                    <a:p>
                      <a:endParaRPr lang="es-MX" sz="1400" dirty="0" smtClean="0"/>
                    </a:p>
                    <a:p>
                      <a:endParaRPr lang="es-MX" sz="1400" dirty="0" smtClean="0"/>
                    </a:p>
                    <a:p>
                      <a:endParaRPr lang="es-MX" sz="1400" dirty="0" smtClean="0"/>
                    </a:p>
                    <a:p>
                      <a:endParaRPr lang="es-MX" sz="1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Gratuito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6407864"/>
              </p:ext>
            </p:extLst>
          </p:nvPr>
        </p:nvGraphicFramePr>
        <p:xfrm>
          <a:off x="312234" y="4493225"/>
          <a:ext cx="6233159" cy="1452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2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68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68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68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52610">
                <a:tc>
                  <a:txBody>
                    <a:bodyPr/>
                    <a:lstStyle/>
                    <a:p>
                      <a:r>
                        <a:rPr lang="es-MX" sz="1400" b="0" dirty="0">
                          <a:solidFill>
                            <a:schemeClr val="tx1"/>
                          </a:solidFill>
                        </a:rPr>
                        <a:t>Domingo</a:t>
                      </a:r>
                      <a:r>
                        <a:rPr lang="es-MX" sz="14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es-MX" sz="1400" b="0" baseline="0" dirty="0">
                          <a:solidFill>
                            <a:schemeClr val="tx1"/>
                          </a:solidFill>
                        </a:rPr>
                        <a:t>18 junio 2023</a:t>
                      </a:r>
                    </a:p>
                    <a:p>
                      <a:endParaRPr lang="es-MX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400" b="0" dirty="0" smtClean="0">
                          <a:solidFill>
                            <a:schemeClr val="tx1"/>
                          </a:solidFill>
                        </a:rPr>
                        <a:t>Planta </a:t>
                      </a:r>
                      <a:r>
                        <a:rPr lang="es-MX" sz="1400" b="0" dirty="0">
                          <a:solidFill>
                            <a:schemeClr val="tx1"/>
                          </a:solidFill>
                        </a:rPr>
                        <a:t>un árbol</a:t>
                      </a:r>
                    </a:p>
                    <a:p>
                      <a:r>
                        <a:rPr lang="es-MX" sz="1400" b="0" dirty="0" smtClean="0">
                          <a:solidFill>
                            <a:schemeClr val="tx1"/>
                          </a:solidFill>
                        </a:rPr>
                        <a:t>TRIARCTANK</a:t>
                      </a:r>
                    </a:p>
                    <a:p>
                      <a:endParaRPr lang="es-MX" sz="1400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s-MX" sz="1400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s-MX" sz="1400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s-MX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400" b="0" dirty="0">
                          <a:solidFill>
                            <a:schemeClr val="tx1"/>
                          </a:solidFill>
                        </a:rPr>
                        <a:t>Gratuito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558465"/>
              </p:ext>
            </p:extLst>
          </p:nvPr>
        </p:nvGraphicFramePr>
        <p:xfrm>
          <a:off x="311972" y="6342053"/>
          <a:ext cx="6207164" cy="14544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1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17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17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17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54409">
                <a:tc>
                  <a:txBody>
                    <a:bodyPr/>
                    <a:lstStyle/>
                    <a:p>
                      <a:r>
                        <a:rPr lang="es-MX" sz="1400" b="0" dirty="0" smtClean="0">
                          <a:solidFill>
                            <a:schemeClr val="tx1"/>
                          </a:solidFill>
                        </a:rPr>
                        <a:t>Jueves </a:t>
                      </a:r>
                    </a:p>
                    <a:p>
                      <a:r>
                        <a:rPr lang="es-MX" sz="1400" b="0" dirty="0" smtClean="0">
                          <a:solidFill>
                            <a:schemeClr val="tx1"/>
                          </a:solidFill>
                        </a:rPr>
                        <a:t>29 junio 2023</a:t>
                      </a:r>
                      <a:endParaRPr lang="es-MX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400" b="0" dirty="0" smtClean="0">
                          <a:solidFill>
                            <a:schemeClr val="tx1"/>
                          </a:solidFill>
                        </a:rPr>
                        <a:t>Reciclaje</a:t>
                      </a:r>
                      <a:r>
                        <a:rPr lang="es-MX" sz="14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s-MX" sz="1400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s-MX" sz="1400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s-MX" sz="1400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s-MX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400" b="0" dirty="0">
                          <a:solidFill>
                            <a:schemeClr val="tx1"/>
                          </a:solidFill>
                        </a:rPr>
                        <a:t>Gratuito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2" name="Grupo 21"/>
          <p:cNvGrpSpPr/>
          <p:nvPr/>
        </p:nvGrpSpPr>
        <p:grpSpPr>
          <a:xfrm>
            <a:off x="494850" y="430302"/>
            <a:ext cx="4001844" cy="742278"/>
            <a:chOff x="581863" y="290900"/>
            <a:chExt cx="4448793" cy="870585"/>
          </a:xfrm>
        </p:grpSpPr>
        <p:pic>
          <p:nvPicPr>
            <p:cNvPr id="23" name="0 Imagen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0071" y="290900"/>
              <a:ext cx="870585" cy="870585"/>
            </a:xfrm>
            <a:prstGeom prst="rect">
              <a:avLst/>
            </a:prstGeom>
          </p:spPr>
        </p:pic>
        <p:pic>
          <p:nvPicPr>
            <p:cNvPr id="24" name="Imagen 23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863" y="420440"/>
              <a:ext cx="3545840" cy="741045"/>
            </a:xfrm>
            <a:prstGeom prst="rect">
              <a:avLst/>
            </a:prstGeom>
          </p:spPr>
        </p:pic>
      </p:grpSp>
      <p:sp>
        <p:nvSpPr>
          <p:cNvPr id="4" name="Rectángulo 3"/>
          <p:cNvSpPr/>
          <p:nvPr/>
        </p:nvSpPr>
        <p:spPr>
          <a:xfrm>
            <a:off x="1245596" y="6577808"/>
            <a:ext cx="43161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latin typeface="Times New Roman" panose="02020603050405020304" pitchFamily="18" charset="0"/>
              </a:rPr>
              <a:t> </a:t>
            </a:r>
            <a:endParaRPr lang="es-MX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1965" y="2656307"/>
            <a:ext cx="1471963" cy="141991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2966" y="4540314"/>
            <a:ext cx="1471963" cy="134135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965" y="6378246"/>
            <a:ext cx="1488007" cy="1354049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3904090" y="8668906"/>
            <a:ext cx="28656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 smtClean="0"/>
              <a:t>Elaboró: Rebeca Martínez Rodríguez, Auxiliar</a:t>
            </a:r>
          </a:p>
          <a:p>
            <a:r>
              <a:rPr lang="es-MX" sz="1100" dirty="0" smtClean="0"/>
              <a:t>Responsable </a:t>
            </a:r>
            <a:r>
              <a:rPr lang="es-MX" sz="1100" dirty="0" err="1" smtClean="0"/>
              <a:t>Ecoparque</a:t>
            </a:r>
            <a:r>
              <a:rPr lang="es-MX" sz="1100" dirty="0" smtClean="0"/>
              <a:t>: Hilda Rivera Cázares</a:t>
            </a:r>
          </a:p>
        </p:txBody>
      </p:sp>
      <p:graphicFrame>
        <p:nvGraphicFramePr>
          <p:cNvPr id="18" name="Tab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850207"/>
              </p:ext>
            </p:extLst>
          </p:nvPr>
        </p:nvGraphicFramePr>
        <p:xfrm>
          <a:off x="0" y="1321816"/>
          <a:ext cx="6858000" cy="494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>
                          <a:solidFill>
                            <a:schemeClr val="tx1"/>
                          </a:solidFill>
                        </a:rPr>
                        <a:t>CALENDARIO</a:t>
                      </a:r>
                      <a:r>
                        <a:rPr lang="es-MX" sz="2400" baseline="0" dirty="0" smtClean="0">
                          <a:solidFill>
                            <a:schemeClr val="tx1"/>
                          </a:solidFill>
                        </a:rPr>
                        <a:t> MENSUAL JUNIO 2023</a:t>
                      </a:r>
                      <a:endParaRPr lang="es-MX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Tabla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738587"/>
              </p:ext>
            </p:extLst>
          </p:nvPr>
        </p:nvGraphicFramePr>
        <p:xfrm>
          <a:off x="256944" y="1890114"/>
          <a:ext cx="6333428" cy="548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3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33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33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33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476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FECHA</a:t>
                      </a:r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EVENTO</a:t>
                      </a:r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TIPO</a:t>
                      </a:r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COSTO</a:t>
                      </a:r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95724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3640</TotalTime>
  <Words>166</Words>
  <Application>Microsoft Office PowerPoint</Application>
  <PresentationFormat>Presentación en pantalla (4:3)</PresentationFormat>
  <Paragraphs>114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Company>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Hilda</dc:creator>
  <cp:lastModifiedBy>Itzel</cp:lastModifiedBy>
  <cp:revision>62</cp:revision>
  <cp:lastPrinted>2023-07-12T22:53:40Z</cp:lastPrinted>
  <dcterms:created xsi:type="dcterms:W3CDTF">2022-03-23T18:30:00Z</dcterms:created>
  <dcterms:modified xsi:type="dcterms:W3CDTF">2023-07-18T17:56:31Z</dcterms:modified>
</cp:coreProperties>
</file>